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0A1BC-0D0A-BF7D-240D-4C4BA49AA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A94290-F3B5-1B89-BD74-DACB00B57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A8B5B-7CC5-5FB1-3AC9-11271210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AA940-CDA5-D3A4-02DF-08AB37D1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303F3-9A77-8696-D69F-DEECDB34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590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B6E53-8440-CF5C-90DF-99044F9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19AE21-94D2-726A-C18C-83C2B78EF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B2F9A-6C22-109B-48C9-0EBD0E79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BE958-357F-DF09-2748-9D5C04FF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84D474-19B2-0CC0-3BF3-7DF3710F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585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1904B1-0AA5-715B-9E23-ECD81CA9C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FACFC6-67D5-E7BF-8416-F52E762BB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905A3-387B-F330-0ECF-DB4220FA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FD667-176C-03E0-2411-28C961C9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390E4-B118-31D0-5B1E-519CC5AC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91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10819-FF84-C5B3-72DB-DD35D127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BD51F-8252-025E-8006-8D44763C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3CA2E-356C-9080-1CD1-6355F25C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DEC457-DCF9-19A7-78A5-650F44D8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F311C4-B93E-CCC4-B11A-C1A9ED47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401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015C8-DB73-D83B-2CA6-1C2589DB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460C1-C9FE-F1BA-C152-0ADF7B17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64860-37DC-1B69-D9EA-63CA1A7D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0DF0C4-6CE5-A603-DB58-20E9B50C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014513-6954-C3A3-FF37-EA6F1C65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990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EDC55-ADAD-7D39-F4EE-1FBE877F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895AA-162F-C7D4-BD7D-0F61760B7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C3E5FA-185E-6F70-CD92-658B1E904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B2CF6C-A503-6D78-F5E3-E0E9BC8D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6B18A9-8CDB-622E-04FD-9C2F9C51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082A6F-0E1A-D504-4504-B669D002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196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7E881-4F5E-47C9-329E-A0BA2A8E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2A8531-D9E0-5E43-1029-1C2810B9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B17216-2632-4558-47A6-7781B1B74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15EF43-2EA5-61EC-C91F-684D401DF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6DB5EA-012A-6066-FBEE-D8323E7CC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47D5E8-3C7C-E591-77B4-809F7FFC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FE6138-0D7F-F82E-2C27-CCD5DA70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CB4A2E-04DB-73C7-7832-EFE28116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342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2AB2B-8CB7-5BC2-6C99-946D8D82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0ECCE5-D251-57BC-D803-6434F795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4DBBB7-2926-37AE-2266-49D305E3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52C4BE-C2D8-71AE-745B-0838800B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08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376441-15FB-0F96-61C6-CC599EAF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A62365-02A0-AA3A-BEB4-B4AA9435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127610-A981-3710-D2D1-4CDC4DB8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74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6F02D-DD29-F0E7-25AF-EC325BE4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0DBE5-DDC2-8FC6-388B-07E45098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BF42F3-2AEE-CB2B-797F-0054F23F8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C60843-F79B-855A-301B-6DDEFE73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6715EE-83B2-D956-80D0-73534FED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582AA3-9176-9036-ED4C-EDFFA62B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04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83A32-F486-FFD6-38B0-8411A38E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091CF9-E95F-6DAE-3357-1CDDDEE49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08C65C-43BA-93EE-8057-32474ABD5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B462A1-F6DB-6C8D-8D06-E6EBBB00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D042A9-6589-D9C2-4458-6AC20611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47DF78-6907-B77E-C7E2-E1D8CC9B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482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33AEB5-7BB1-CA78-73BE-1C8F1E2B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6AAC3B-590F-A287-E88C-56C440B3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9C496-4497-F9E7-69FE-A483D8638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088D-A3CF-4D69-8FF3-87E45164E4DB}" type="datetimeFigureOut">
              <a:rPr lang="fr-BE" smtClean="0"/>
              <a:t>09-05-22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CAD306-51BD-3263-8388-D612BAC58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588951-484A-8F0E-E393-E9DB991AA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81B6-4EC5-4DCE-8F07-19FE252C89F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426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12FE5CA-EF91-D0A2-FA70-12CED2DEE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82" y="1189568"/>
            <a:ext cx="4780785" cy="3029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1F01E7-29CB-E39F-E18C-C5D606BC7912}"/>
              </a:ext>
            </a:extLst>
          </p:cNvPr>
          <p:cNvSpPr txBox="1"/>
          <p:nvPr/>
        </p:nvSpPr>
        <p:spPr>
          <a:xfrm>
            <a:off x="2992923" y="4168652"/>
            <a:ext cx="563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Cooper Black" panose="0208090404030B020404" pitchFamily="18" charset="0"/>
              </a:rPr>
              <a:t>Du 31 juillet au 11 août</a:t>
            </a:r>
          </a:p>
        </p:txBody>
      </p:sp>
    </p:spTree>
    <p:extLst>
      <p:ext uri="{BB962C8B-B14F-4D97-AF65-F5344CB8AC3E}">
        <p14:creationId xmlns:p14="http://schemas.microsoft.com/office/powerpoint/2010/main" val="145418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FFC13-A20C-52B2-6296-115CD939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348134"/>
            <a:ext cx="10515600" cy="1325563"/>
          </a:xfrm>
        </p:spPr>
        <p:txBody>
          <a:bodyPr>
            <a:normAutofit/>
          </a:bodyPr>
          <a:lstStyle/>
          <a:p>
            <a:r>
              <a:rPr lang="fr-BE" sz="5400" dirty="0">
                <a:solidFill>
                  <a:schemeClr val="accent6"/>
                </a:solidFill>
                <a:latin typeface="Cooper Black" panose="0208090404030B020404" pitchFamily="18" charset="0"/>
              </a:rPr>
              <a:t>Où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08582-F7A4-A029-5876-1A6D85CF4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87" y="1690688"/>
            <a:ext cx="4619708" cy="1622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dirty="0">
                <a:solidFill>
                  <a:srgbClr val="92D050"/>
                </a:solidFill>
                <a:latin typeface="Cooper Black" panose="0208090404030B020404" pitchFamily="18" charset="0"/>
              </a:rPr>
              <a:t>ASBL Maison des Jeunes</a:t>
            </a:r>
          </a:p>
          <a:p>
            <a:pPr marL="0" indent="0">
              <a:buNone/>
            </a:pPr>
            <a:r>
              <a:rPr lang="fr-BE" sz="3200" dirty="0">
                <a:solidFill>
                  <a:srgbClr val="92D050"/>
                </a:solidFill>
                <a:latin typeface="Cooper Black" panose="0208090404030B020404" pitchFamily="18" charset="0"/>
              </a:rPr>
              <a:t>Chevetogne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4A1426-3D3F-11A7-64CE-3B5C748C5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4759" r="586" b="608"/>
          <a:stretch/>
        </p:blipFill>
        <p:spPr>
          <a:xfrm>
            <a:off x="5327212" y="151941"/>
            <a:ext cx="6807918" cy="48967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BA41D3-CF81-F400-9EAC-73453CC76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3" r="478"/>
          <a:stretch/>
        </p:blipFill>
        <p:spPr>
          <a:xfrm>
            <a:off x="3148518" y="2668320"/>
            <a:ext cx="5557737" cy="40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C8B7EE-0ABF-2813-D810-DBB80AB6D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681" y="944059"/>
            <a:ext cx="10574637" cy="5830094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07CEA1-7B78-5D48-3C7C-C7D62AB8BFFD}"/>
              </a:ext>
            </a:extLst>
          </p:cNvPr>
          <p:cNvSpPr txBox="1"/>
          <p:nvPr/>
        </p:nvSpPr>
        <p:spPr>
          <a:xfrm>
            <a:off x="301558" y="236173"/>
            <a:ext cx="504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Non loin de là …</a:t>
            </a:r>
          </a:p>
        </p:txBody>
      </p:sp>
    </p:spTree>
    <p:extLst>
      <p:ext uri="{BB962C8B-B14F-4D97-AF65-F5344CB8AC3E}">
        <p14:creationId xmlns:p14="http://schemas.microsoft.com/office/powerpoint/2010/main" val="323422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A8FA00-692B-1370-E144-6B87331CB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5" r="1041"/>
          <a:stretch/>
        </p:blipFill>
        <p:spPr>
          <a:xfrm>
            <a:off x="928171" y="0"/>
            <a:ext cx="10034901" cy="6897093"/>
          </a:xfrm>
        </p:spPr>
      </p:pic>
    </p:spTree>
    <p:extLst>
      <p:ext uri="{BB962C8B-B14F-4D97-AF65-F5344CB8AC3E}">
        <p14:creationId xmlns:p14="http://schemas.microsoft.com/office/powerpoint/2010/main" val="346593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75D9C-6E99-7796-9739-E823240D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LES ANIMATRICES.TEURS PRESENTS AU CAMP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0F9E43-41B2-2656-431B-EA9C6310F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7512" r="139"/>
          <a:stretch/>
        </p:blipFill>
        <p:spPr>
          <a:xfrm>
            <a:off x="1276504" y="2384282"/>
            <a:ext cx="9482288" cy="4108593"/>
          </a:xfrm>
        </p:spPr>
      </p:pic>
      <p:sp>
        <p:nvSpPr>
          <p:cNvPr id="3" name="Flèche : virage 2">
            <a:extLst>
              <a:ext uri="{FF2B5EF4-FFF2-40B4-BE49-F238E27FC236}">
                <a16:creationId xmlns:a16="http://schemas.microsoft.com/office/drawing/2014/main" id="{94D77A12-0106-5F26-584C-027582D06E6F}"/>
              </a:ext>
            </a:extLst>
          </p:cNvPr>
          <p:cNvSpPr/>
          <p:nvPr/>
        </p:nvSpPr>
        <p:spPr>
          <a:xfrm rot="7397848">
            <a:off x="9474741" y="1535312"/>
            <a:ext cx="1887166" cy="17315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421AC79-A060-AB9D-56E0-CCA988C75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6" r="1626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887D2A-80F3-6F00-13B3-AF625EE1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35" y="2764739"/>
            <a:ext cx="4593021" cy="2619839"/>
          </a:xfrm>
        </p:spPr>
        <p:txBody>
          <a:bodyPr>
            <a:normAutofit/>
          </a:bodyPr>
          <a:lstStyle/>
          <a:p>
            <a:pPr algn="ctr"/>
            <a:r>
              <a:rPr lang="fr-BE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Des questions 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205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Thème Office</vt:lpstr>
      <vt:lpstr>Présentation PowerPoint</vt:lpstr>
      <vt:lpstr>Où ?</vt:lpstr>
      <vt:lpstr>Présentation PowerPoint</vt:lpstr>
      <vt:lpstr>Présentation PowerPoint</vt:lpstr>
      <vt:lpstr>LES ANIMATRICES.TEURS PRESENTS AU CAMP</vt:lpstr>
      <vt:lpstr>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hervelle</dc:creator>
  <cp:lastModifiedBy>pauline hervelle</cp:lastModifiedBy>
  <cp:revision>4</cp:revision>
  <dcterms:created xsi:type="dcterms:W3CDTF">2022-05-03T19:04:31Z</dcterms:created>
  <dcterms:modified xsi:type="dcterms:W3CDTF">2022-05-09T06:53:51Z</dcterms:modified>
</cp:coreProperties>
</file>