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0" r:id="rId4"/>
    <p:sldId id="262" r:id="rId5"/>
    <p:sldId id="264" r:id="rId6"/>
    <p:sldId id="265"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624322-13FD-4671-BF4E-99ADC6A67B72}" v="60" dt="2024-05-10T13:35:26.8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p:cViewPr varScale="1">
        <p:scale>
          <a:sx n="74" d="100"/>
          <a:sy n="74" d="100"/>
        </p:scale>
        <p:origin x="103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c valentin" userId="3244e12a390ee9b0" providerId="LiveId" clId="{96624322-13FD-4671-BF4E-99ADC6A67B72}"/>
    <pc:docChg chg="custSel modSld">
      <pc:chgData name="loic valentin" userId="3244e12a390ee9b0" providerId="LiveId" clId="{96624322-13FD-4671-BF4E-99ADC6A67B72}" dt="2024-05-10T13:36:21.358" v="78" actId="478"/>
      <pc:docMkLst>
        <pc:docMk/>
      </pc:docMkLst>
      <pc:sldChg chg="addSp delSp modSp mod">
        <pc:chgData name="loic valentin" userId="3244e12a390ee9b0" providerId="LiveId" clId="{96624322-13FD-4671-BF4E-99ADC6A67B72}" dt="2024-05-10T13:36:21.358" v="78" actId="478"/>
        <pc:sldMkLst>
          <pc:docMk/>
          <pc:sldMk cId="1469529546" sldId="256"/>
        </pc:sldMkLst>
        <pc:picChg chg="add del mod">
          <ac:chgData name="loic valentin" userId="3244e12a390ee9b0" providerId="LiveId" clId="{96624322-13FD-4671-BF4E-99ADC6A67B72}" dt="2024-05-10T13:36:21.358" v="78" actId="478"/>
          <ac:picMkLst>
            <pc:docMk/>
            <pc:sldMk cId="1469529546" sldId="256"/>
            <ac:picMk id="17" creationId="{AFD44D0C-1D18-1AA5-389C-07CDDA0597B2}"/>
          </ac:picMkLst>
        </pc:picChg>
      </pc:sldChg>
      <pc:sldChg chg="addSp modSp mod">
        <pc:chgData name="loic valentin" userId="3244e12a390ee9b0" providerId="LiveId" clId="{96624322-13FD-4671-BF4E-99ADC6A67B72}" dt="2024-05-10T13:28:13.008" v="19" actId="1076"/>
        <pc:sldMkLst>
          <pc:docMk/>
          <pc:sldMk cId="2778777876" sldId="265"/>
        </pc:sldMkLst>
        <pc:picChg chg="add mod">
          <ac:chgData name="loic valentin" userId="3244e12a390ee9b0" providerId="LiveId" clId="{96624322-13FD-4671-BF4E-99ADC6A67B72}" dt="2024-05-10T13:28:13.008" v="19" actId="1076"/>
          <ac:picMkLst>
            <pc:docMk/>
            <pc:sldMk cId="2778777876" sldId="265"/>
            <ac:picMk id="5" creationId="{F6FCE73C-AFE4-6B93-6DEC-D8B58F1B348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BA5DCF-250D-AF19-3107-9761D01B8CE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E1FCA1E5-9731-021A-42DE-3262BB23C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A9BBD5AE-C117-31EB-CC38-0AC301914E6F}"/>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A3F8CBB7-13A7-B5F2-7D08-2F09D5A4A49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AF17E4F-A29B-E7E4-45A1-C5C52FBA87C9}"/>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313355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2E3B34-C79C-3715-74D0-99BB2E1C0B61}"/>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95386E26-232C-7FDD-17D0-6EBA1127897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4B3B4A3-E648-66AE-142A-3C796574E57C}"/>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B835DA08-2089-4CC5-5609-F92576EE7DF1}"/>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DD2E398F-3FE2-179C-39EE-CB316D5F8008}"/>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10556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F4E63E-D657-761E-D15B-47CAABBAC382}"/>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0C0C6D0C-AAEB-078F-C9BA-38F7789BFB8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F89A42F-82BB-DF4A-9969-DB20314FF111}"/>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7B61B910-05FB-C438-1568-201D57734B9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17BE1AC4-7556-21FE-F5A0-8DB6D7A41258}"/>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821951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243B6-86A2-E723-0180-17761057E615}"/>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EA43A3E1-8FDD-480A-2C9B-5CE1A3F10DD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E075DB94-C895-269E-4E0E-D55120E5DC46}"/>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6D90D5B5-8489-D2BB-A566-C8A5FC285B8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D747149-4914-3FF6-F1EB-BEEB5E32DC5C}"/>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184094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C10DE6-4192-9F66-ADBC-7356A5FF683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7104789F-F2B5-74A2-5B80-11825ABCE42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D547862-0176-917F-F0D0-C0AD9FE57F68}"/>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167CBB6E-5F95-A85E-9C3D-7431B4688B7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41C90566-B94D-0461-347C-31333F4898EF}"/>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3120706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DAC1B-E77C-2DC4-0CE5-9B3AAAE8890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93D5A300-3583-9A18-BCF7-9842E04B678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CE910E81-6164-9448-BCD7-110AA302ED7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14968DB8-D299-A283-EB16-6C3F15A627B6}"/>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6" name="Espace réservé du pied de page 5">
            <a:extLst>
              <a:ext uri="{FF2B5EF4-FFF2-40B4-BE49-F238E27FC236}">
                <a16:creationId xmlns:a16="http://schemas.microsoft.com/office/drawing/2014/main" id="{0B3371CA-80D7-8344-CFA5-2BDA5A2C5288}"/>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18E66155-E83F-892A-0F3E-5A160ECF1206}"/>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3268895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854EA6-48BB-BAFA-E8E3-CF4541AC8485}"/>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35B9A7FA-FD32-4CEE-DDDB-A552448E17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8FA54C3-DCA5-02DC-01E0-C722EBDD78D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1D49DB25-9C31-F1CD-E193-B86EB7F315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79A55B3-BF2A-5924-E2FB-1CFD1540641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BF956129-D677-61A4-516D-F8DC7C85B053}"/>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8" name="Espace réservé du pied de page 7">
            <a:extLst>
              <a:ext uri="{FF2B5EF4-FFF2-40B4-BE49-F238E27FC236}">
                <a16:creationId xmlns:a16="http://schemas.microsoft.com/office/drawing/2014/main" id="{8AD90D30-9BAF-A96F-DC33-12D987BE991C}"/>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E6FC3F14-9976-4B2A-9132-FD241372397D}"/>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51794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C3644B-8756-DAB9-C88A-1FF4F3633C74}"/>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F36FFB30-4128-6CBA-D248-95B98129FBB9}"/>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4" name="Espace réservé du pied de page 3">
            <a:extLst>
              <a:ext uri="{FF2B5EF4-FFF2-40B4-BE49-F238E27FC236}">
                <a16:creationId xmlns:a16="http://schemas.microsoft.com/office/drawing/2014/main" id="{18D00508-B550-2919-AE42-6D6B312194AD}"/>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0A63D673-2DF4-8B48-89B9-DE35060CAE4D}"/>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1632372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6343EE2-2E86-7014-91FC-24F3921C3A7A}"/>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3" name="Espace réservé du pied de page 2">
            <a:extLst>
              <a:ext uri="{FF2B5EF4-FFF2-40B4-BE49-F238E27FC236}">
                <a16:creationId xmlns:a16="http://schemas.microsoft.com/office/drawing/2014/main" id="{EC1BB843-49A2-D342-9F10-A56E03D49429}"/>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D7430421-FEB4-3659-E8AA-C5D86958182C}"/>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375516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4A897-79C5-E584-8AC4-F16BB1D48E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F931FDB5-47B9-F1AB-8696-FDEAD1E59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D6FE8CDE-821B-6573-F6A8-891609E522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E3FA02-D232-7FE3-D6F0-C48B0AC0F6F3}"/>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6" name="Espace réservé du pied de page 5">
            <a:extLst>
              <a:ext uri="{FF2B5EF4-FFF2-40B4-BE49-F238E27FC236}">
                <a16:creationId xmlns:a16="http://schemas.microsoft.com/office/drawing/2014/main" id="{46A49AD3-F6AE-B22A-8415-93A194587F03}"/>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59C2E5DA-DE8F-ABB9-09D2-2225D664EBAE}"/>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164209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DC3C9C-063B-D4E2-8198-7884E8BCA90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949464E7-A4E6-876B-231C-77EB8FA04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DB39572E-4F1A-3B05-6868-1912F99C8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F5715B3-6907-F6DD-3D83-2342AC21F538}"/>
              </a:ext>
            </a:extLst>
          </p:cNvPr>
          <p:cNvSpPr>
            <a:spLocks noGrp="1"/>
          </p:cNvSpPr>
          <p:nvPr>
            <p:ph type="dt" sz="half" idx="10"/>
          </p:nvPr>
        </p:nvSpPr>
        <p:spPr/>
        <p:txBody>
          <a:bodyPr/>
          <a:lstStyle/>
          <a:p>
            <a:fld id="{FE0F851E-0781-4305-B118-3D54855800AD}" type="datetimeFigureOut">
              <a:rPr lang="fr-BE" smtClean="0"/>
              <a:t>10-05-24</a:t>
            </a:fld>
            <a:endParaRPr lang="fr-BE"/>
          </a:p>
        </p:txBody>
      </p:sp>
      <p:sp>
        <p:nvSpPr>
          <p:cNvPr id="6" name="Espace réservé du pied de page 5">
            <a:extLst>
              <a:ext uri="{FF2B5EF4-FFF2-40B4-BE49-F238E27FC236}">
                <a16:creationId xmlns:a16="http://schemas.microsoft.com/office/drawing/2014/main" id="{16DEFF63-BBE8-3BF0-54BB-B7BF9D0A9664}"/>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4C853A23-F7D6-0EB9-4F9C-713F82E2239F}"/>
              </a:ext>
            </a:extLst>
          </p:cNvPr>
          <p:cNvSpPr>
            <a:spLocks noGrp="1"/>
          </p:cNvSpPr>
          <p:nvPr>
            <p:ph type="sldNum" sz="quarter" idx="12"/>
          </p:nvPr>
        </p:nvSpPr>
        <p:spPr/>
        <p:txBody>
          <a:bodyPr/>
          <a:lstStyle/>
          <a:p>
            <a:fld id="{4DE77459-120C-49A5-BE01-EBAB8C27E2D6}" type="slidenum">
              <a:rPr lang="fr-BE" smtClean="0"/>
              <a:t>‹N°›</a:t>
            </a:fld>
            <a:endParaRPr lang="fr-BE"/>
          </a:p>
        </p:txBody>
      </p:sp>
    </p:spTree>
    <p:extLst>
      <p:ext uri="{BB962C8B-B14F-4D97-AF65-F5344CB8AC3E}">
        <p14:creationId xmlns:p14="http://schemas.microsoft.com/office/powerpoint/2010/main" val="161425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FB36F0A-476E-1478-7721-8B93AA0E3B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11F580A7-661C-B7B1-F969-CA09B59655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E549E93D-9429-1A12-A92B-523A0689D8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E0F851E-0781-4305-B118-3D54855800AD}" type="datetimeFigureOut">
              <a:rPr lang="fr-BE" smtClean="0"/>
              <a:t>10-05-24</a:t>
            </a:fld>
            <a:endParaRPr lang="fr-BE"/>
          </a:p>
        </p:txBody>
      </p:sp>
      <p:sp>
        <p:nvSpPr>
          <p:cNvPr id="5" name="Espace réservé du pied de page 4">
            <a:extLst>
              <a:ext uri="{FF2B5EF4-FFF2-40B4-BE49-F238E27FC236}">
                <a16:creationId xmlns:a16="http://schemas.microsoft.com/office/drawing/2014/main" id="{6ED87000-B05C-5BE6-3AC0-DAA00F387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19F583C2-EBD0-01EE-B548-5A7EDEF513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DE77459-120C-49A5-BE01-EBAB8C27E2D6}" type="slidenum">
              <a:rPr lang="fr-BE" smtClean="0"/>
              <a:t>‹N°›</a:t>
            </a:fld>
            <a:endParaRPr lang="fr-BE"/>
          </a:p>
        </p:txBody>
      </p:sp>
    </p:spTree>
    <p:extLst>
      <p:ext uri="{BB962C8B-B14F-4D97-AF65-F5344CB8AC3E}">
        <p14:creationId xmlns:p14="http://schemas.microsoft.com/office/powerpoint/2010/main" val="420851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jpg"/><Relationship Id="rId7" Type="http://schemas.microsoft.com/office/2007/relationships/hdphoto" Target="../media/hdphoto1.wdp"/><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3.png"/><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64D165E-A0CD-97F2-E54C-D68A90ADA3D6}"/>
              </a:ext>
            </a:extLst>
          </p:cNvPr>
          <p:cNvSpPr txBox="1"/>
          <p:nvPr/>
        </p:nvSpPr>
        <p:spPr>
          <a:xfrm>
            <a:off x="3061854" y="1997839"/>
            <a:ext cx="6068291" cy="2862322"/>
          </a:xfrm>
          <a:prstGeom prst="rect">
            <a:avLst/>
          </a:prstGeom>
          <a:noFill/>
        </p:spPr>
        <p:txBody>
          <a:bodyPr wrap="square" rtlCol="0">
            <a:spAutoFit/>
          </a:bodyPr>
          <a:lstStyle/>
          <a:p>
            <a:pPr algn="ctr"/>
            <a:r>
              <a:rPr lang="fr-FR" sz="6000" dirty="0">
                <a:latin typeface="Waltograph" panose="03080602000000000000" pitchFamily="66" charset="0"/>
              </a:rPr>
              <a:t>Camp louveteaux </a:t>
            </a:r>
          </a:p>
          <a:p>
            <a:pPr algn="ctr"/>
            <a:r>
              <a:rPr lang="fr-FR" sz="6000" dirty="0">
                <a:latin typeface="Waltograph" panose="03080602000000000000" pitchFamily="66" charset="0"/>
              </a:rPr>
              <a:t>2024 </a:t>
            </a:r>
          </a:p>
          <a:p>
            <a:pPr algn="ctr"/>
            <a:r>
              <a:rPr lang="fr-FR" sz="6000" dirty="0">
                <a:latin typeface="Waltograph" panose="03080602000000000000" pitchFamily="66" charset="0"/>
              </a:rPr>
              <a:t>Présentation </a:t>
            </a:r>
            <a:endParaRPr lang="fr-BE" sz="6000" dirty="0">
              <a:latin typeface="Waltograph" panose="03080602000000000000" pitchFamily="66" charset="0"/>
            </a:endParaRPr>
          </a:p>
        </p:txBody>
      </p:sp>
      <p:pic>
        <p:nvPicPr>
          <p:cNvPr id="5" name="Image 4" descr="Une image contenant illustration, dessin, dessin humoristique, Dessin animé&#10;&#10;Description générée automatiquement">
            <a:extLst>
              <a:ext uri="{FF2B5EF4-FFF2-40B4-BE49-F238E27FC236}">
                <a16:creationId xmlns:a16="http://schemas.microsoft.com/office/drawing/2014/main" id="{42FCFEB4-2644-E328-2512-81449E36D0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0350" y="0"/>
            <a:ext cx="1771650" cy="2571750"/>
          </a:xfrm>
          <a:prstGeom prst="rect">
            <a:avLst/>
          </a:prstGeom>
        </p:spPr>
      </p:pic>
      <p:pic>
        <p:nvPicPr>
          <p:cNvPr id="7" name="Image 6" descr="Une image contenant figurine, poupée, dessin humoristique&#10;&#10;Description générée automatiquement">
            <a:extLst>
              <a:ext uri="{FF2B5EF4-FFF2-40B4-BE49-F238E27FC236}">
                <a16:creationId xmlns:a16="http://schemas.microsoft.com/office/drawing/2014/main" id="{7C3CD2F3-EA48-5DFE-DDD7-6E78E05038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90725" cy="2295525"/>
          </a:xfrm>
          <a:prstGeom prst="rect">
            <a:avLst/>
          </a:prstGeom>
        </p:spPr>
      </p:pic>
      <p:pic>
        <p:nvPicPr>
          <p:cNvPr id="9" name="Image 8" descr="Une image contenant dessin humoristique, clipart, poisson, illustration&#10;&#10;Description générée automatiquement">
            <a:extLst>
              <a:ext uri="{FF2B5EF4-FFF2-40B4-BE49-F238E27FC236}">
                <a16:creationId xmlns:a16="http://schemas.microsoft.com/office/drawing/2014/main" id="{7D1671F9-F577-5D8E-D7CE-893472E52B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0143" y="5219700"/>
            <a:ext cx="2781300" cy="1638300"/>
          </a:xfrm>
          <a:prstGeom prst="rect">
            <a:avLst/>
          </a:prstGeom>
        </p:spPr>
      </p:pic>
      <p:pic>
        <p:nvPicPr>
          <p:cNvPr id="11" name="Image 10" descr="Une image contenant jouet, chapeau, dessin humoristique, figurine&#10;&#10;Description générée automatiquement">
            <a:extLst>
              <a:ext uri="{FF2B5EF4-FFF2-40B4-BE49-F238E27FC236}">
                <a16:creationId xmlns:a16="http://schemas.microsoft.com/office/drawing/2014/main" id="{C1BC8AA1-A007-35A8-D3F8-D16DDACEDCC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85" y="4162425"/>
            <a:ext cx="1695450" cy="2695575"/>
          </a:xfrm>
          <a:prstGeom prst="rect">
            <a:avLst/>
          </a:prstGeom>
        </p:spPr>
      </p:pic>
      <p:pic>
        <p:nvPicPr>
          <p:cNvPr id="13" name="Image 12" descr="Une image contenant figurine, poupée, dessin humoristique, jouet&#10;&#10;Description générée automatiquement">
            <a:extLst>
              <a:ext uri="{FF2B5EF4-FFF2-40B4-BE49-F238E27FC236}">
                <a16:creationId xmlns:a16="http://schemas.microsoft.com/office/drawing/2014/main" id="{48CFB014-66A1-0EDC-33A2-09AC3839A26A}"/>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7770" b="95608" l="10000" r="90000">
                        <a14:foregroundMark x1="48235" y1="9122" x2="81176" y2="9797"/>
                        <a14:foregroundMark x1="81176" y1="9797" x2="50588" y2="8108"/>
                        <a14:foregroundMark x1="50588" y1="8108" x2="87059" y2="10811"/>
                        <a14:foregroundMark x1="87059" y1="10811" x2="88824" y2="13176"/>
                        <a14:foregroundMark x1="28824" y1="90203" x2="62353" y2="91554"/>
                        <a14:foregroundMark x1="62353" y1="91554" x2="33529" y2="95608"/>
                        <a14:backgroundMark x1="49544" y1="7968" x2="48235" y2="7770"/>
                      </a14:backgroundRemoval>
                    </a14:imgEffect>
                  </a14:imgLayer>
                </a14:imgProps>
              </a:ext>
              <a:ext uri="{28A0092B-C50C-407E-A947-70E740481C1C}">
                <a14:useLocalDpi xmlns:a14="http://schemas.microsoft.com/office/drawing/2010/main" val="0"/>
              </a:ext>
            </a:extLst>
          </a:blip>
          <a:stretch>
            <a:fillRect/>
          </a:stretch>
        </p:blipFill>
        <p:spPr>
          <a:xfrm>
            <a:off x="5405489" y="-109077"/>
            <a:ext cx="1381021" cy="2404602"/>
          </a:xfrm>
          <a:prstGeom prst="rect">
            <a:avLst/>
          </a:prstGeom>
        </p:spPr>
      </p:pic>
      <p:pic>
        <p:nvPicPr>
          <p:cNvPr id="15" name="Image 14" descr="Une image contenant jouet, Silhouette d’animal, dessin humoristique, Peluche&#10;&#10;Description générée automatiquement">
            <a:extLst>
              <a:ext uri="{FF2B5EF4-FFF2-40B4-BE49-F238E27FC236}">
                <a16:creationId xmlns:a16="http://schemas.microsoft.com/office/drawing/2014/main" id="{7CBB8728-3120-A146-7BAB-094BED538FA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24436" y="4724400"/>
            <a:ext cx="2143125" cy="2133600"/>
          </a:xfrm>
          <a:prstGeom prst="rect">
            <a:avLst/>
          </a:prstGeom>
        </p:spPr>
      </p:pic>
    </p:spTree>
    <p:extLst>
      <p:ext uri="{BB962C8B-B14F-4D97-AF65-F5344CB8AC3E}">
        <p14:creationId xmlns:p14="http://schemas.microsoft.com/office/powerpoint/2010/main" val="146952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778324-D526-FC1A-E2A4-7D3BB51CC23B}"/>
              </a:ext>
            </a:extLst>
          </p:cNvPr>
          <p:cNvSpPr>
            <a:spLocks noGrp="1"/>
          </p:cNvSpPr>
          <p:nvPr>
            <p:ph type="title"/>
          </p:nvPr>
        </p:nvSpPr>
        <p:spPr/>
        <p:txBody>
          <a:bodyPr/>
          <a:lstStyle/>
          <a:p>
            <a:r>
              <a:rPr lang="fr-FR" dirty="0"/>
              <a:t>Qu’est ce qui attend vos enfants ? </a:t>
            </a:r>
            <a:endParaRPr lang="fr-BE" dirty="0"/>
          </a:p>
        </p:txBody>
      </p:sp>
      <p:sp>
        <p:nvSpPr>
          <p:cNvPr id="3" name="Espace réservé du contenu 2">
            <a:extLst>
              <a:ext uri="{FF2B5EF4-FFF2-40B4-BE49-F238E27FC236}">
                <a16:creationId xmlns:a16="http://schemas.microsoft.com/office/drawing/2014/main" id="{46F51519-9F83-3C40-262F-358BD2E59F80}"/>
              </a:ext>
            </a:extLst>
          </p:cNvPr>
          <p:cNvSpPr>
            <a:spLocks noGrp="1"/>
          </p:cNvSpPr>
          <p:nvPr>
            <p:ph idx="1"/>
          </p:nvPr>
        </p:nvSpPr>
        <p:spPr/>
        <p:txBody>
          <a:bodyPr/>
          <a:lstStyle/>
          <a:p>
            <a:pPr marL="0" indent="0" algn="ctr">
              <a:buNone/>
            </a:pPr>
            <a:r>
              <a:rPr lang="fr-FR" dirty="0"/>
              <a:t>Nous avons été contactés par Walt Disney lui-même. Il nous a demandé de l’aide car il se passe quelque chose de bizarre selon lui dans son univers. Nous avons donc pour ça, accès à son ascenseur personnel qui le fait voyager de monde en monde. </a:t>
            </a:r>
            <a:endParaRPr lang="fr-BE" dirty="0"/>
          </a:p>
        </p:txBody>
      </p:sp>
      <p:pic>
        <p:nvPicPr>
          <p:cNvPr id="5" name="Image 4" descr="Une image contenant texte, ciel, plein air, bâtiment&#10;&#10;Description générée automatiquement">
            <a:extLst>
              <a:ext uri="{FF2B5EF4-FFF2-40B4-BE49-F238E27FC236}">
                <a16:creationId xmlns:a16="http://schemas.microsoft.com/office/drawing/2014/main" id="{DE1BC86F-C094-D9CC-4F0D-5D0249CE5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9801" y="3584817"/>
            <a:ext cx="2246539" cy="3273183"/>
          </a:xfrm>
          <a:prstGeom prst="rect">
            <a:avLst/>
          </a:prstGeom>
        </p:spPr>
      </p:pic>
      <p:pic>
        <p:nvPicPr>
          <p:cNvPr id="7" name="Image 6" descr="Une image contenant Animation, dessin humoristique, jouet, figurine&#10;&#10;Description générée automatiquement">
            <a:extLst>
              <a:ext uri="{FF2B5EF4-FFF2-40B4-BE49-F238E27FC236}">
                <a16:creationId xmlns:a16="http://schemas.microsoft.com/office/drawing/2014/main" id="{1DE8F82D-B4DC-5792-E531-BB1F8A796C18}"/>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95" b="98268" l="6881" r="94954">
                        <a14:foregroundMark x1="25688" y1="8225" x2="25688" y2="8225"/>
                        <a14:foregroundMark x1="33945" y1="8225" x2="33945" y2="8225"/>
                        <a14:foregroundMark x1="33945" y1="5195" x2="33945" y2="5195"/>
                        <a14:foregroundMark x1="8716" y1="41558" x2="8716" y2="41558"/>
                        <a14:foregroundMark x1="6881" y1="48052" x2="6881" y2="48052"/>
                        <a14:foregroundMark x1="11009" y1="93506" x2="11009" y2="93506"/>
                        <a14:foregroundMark x1="17890" y1="89610" x2="17890" y2="89610"/>
                        <a14:foregroundMark x1="17890" y1="89610" x2="17890" y2="89610"/>
                        <a14:foregroundMark x1="9174" y1="98701" x2="9174" y2="98701"/>
                        <a14:foregroundMark x1="87156" y1="68398" x2="87156" y2="68398"/>
                        <a14:foregroundMark x1="94954" y1="68398" x2="94954" y2="68398"/>
                        <a14:foregroundMark x1="22936" y1="11255" x2="22936" y2="11255"/>
                      </a14:backgroundRemoval>
                    </a14:imgEffect>
                  </a14:imgLayer>
                </a14:imgProps>
              </a:ext>
              <a:ext uri="{28A0092B-C50C-407E-A947-70E740481C1C}">
                <a14:useLocalDpi xmlns:a14="http://schemas.microsoft.com/office/drawing/2010/main" val="0"/>
              </a:ext>
            </a:extLst>
          </a:blip>
          <a:stretch>
            <a:fillRect/>
          </a:stretch>
        </p:blipFill>
        <p:spPr>
          <a:xfrm>
            <a:off x="115660" y="2901156"/>
            <a:ext cx="2076450" cy="2200275"/>
          </a:xfrm>
          <a:prstGeom prst="rect">
            <a:avLst/>
          </a:prstGeom>
        </p:spPr>
      </p:pic>
    </p:spTree>
    <p:extLst>
      <p:ext uri="{BB962C8B-B14F-4D97-AF65-F5344CB8AC3E}">
        <p14:creationId xmlns:p14="http://schemas.microsoft.com/office/powerpoint/2010/main" val="204275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Une image contenant clipart, dessin humoristique, dessin, Dessin au trait&#10;&#10;Description générée automatiquement">
            <a:extLst>
              <a:ext uri="{FF2B5EF4-FFF2-40B4-BE49-F238E27FC236}">
                <a16:creationId xmlns:a16="http://schemas.microsoft.com/office/drawing/2014/main" id="{4D3666F0-24C5-5599-E587-6E7AFFC0AF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6866" y="1494043"/>
            <a:ext cx="2028825" cy="2257425"/>
          </a:xfrm>
          <a:prstGeom prst="rect">
            <a:avLst/>
          </a:prstGeom>
        </p:spPr>
      </p:pic>
      <p:sp>
        <p:nvSpPr>
          <p:cNvPr id="3" name="Sous-titre 2">
            <a:extLst>
              <a:ext uri="{FF2B5EF4-FFF2-40B4-BE49-F238E27FC236}">
                <a16:creationId xmlns:a16="http://schemas.microsoft.com/office/drawing/2014/main" id="{429AE8FC-4E86-D418-F10B-FA7106204F9F}"/>
              </a:ext>
            </a:extLst>
          </p:cNvPr>
          <p:cNvSpPr>
            <a:spLocks noGrp="1"/>
          </p:cNvSpPr>
          <p:nvPr>
            <p:ph type="subTitle" idx="1"/>
          </p:nvPr>
        </p:nvSpPr>
        <p:spPr>
          <a:xfrm>
            <a:off x="373625" y="259070"/>
            <a:ext cx="10491020" cy="4578402"/>
          </a:xfrm>
        </p:spPr>
        <p:txBody>
          <a:bodyPr>
            <a:normAutofit/>
          </a:bodyPr>
          <a:lstStyle/>
          <a:p>
            <a:pPr algn="l"/>
            <a:r>
              <a:rPr lang="fr-FR" sz="3000" b="1" dirty="0"/>
              <a:t>L’adresses: </a:t>
            </a:r>
          </a:p>
          <a:p>
            <a:pPr algn="l"/>
            <a:endParaRPr lang="fr-FR" sz="3000" b="1" dirty="0"/>
          </a:p>
          <a:p>
            <a:pPr algn="l"/>
            <a:r>
              <a:rPr lang="fr-FR" sz="2900" b="1" dirty="0"/>
              <a:t>Adresse d’accès </a:t>
            </a:r>
            <a:r>
              <a:rPr lang="fr-FR" sz="2900" dirty="0"/>
              <a:t>-&gt; via la  Rue Vicaire Georges Minne, 7711 Dottignies</a:t>
            </a:r>
          </a:p>
          <a:p>
            <a:pPr algn="l"/>
            <a:r>
              <a:rPr lang="fr-BE" sz="2900" dirty="0"/>
              <a:t>Le chemin sera dans tous les cas fléchés </a:t>
            </a:r>
          </a:p>
          <a:p>
            <a:pPr algn="l"/>
            <a:endParaRPr lang="fr-BE" sz="2900" dirty="0"/>
          </a:p>
          <a:p>
            <a:pPr algn="l"/>
            <a:r>
              <a:rPr lang="fr-BE" sz="2900" dirty="0"/>
              <a:t>L’arrivée se fera le 01 août à partir de 18h et le retour sera le 11 août entre 11h et midi, nous nous retrouverons tous ensuite sur la prairie des éclaireurs pour un BBQ de fin de camp.</a:t>
            </a:r>
          </a:p>
        </p:txBody>
      </p:sp>
      <p:pic>
        <p:nvPicPr>
          <p:cNvPr id="5" name="Image 4" descr="Une image contenant clipart, dessin humoristique, illustration, dessin&#10;&#10;Description générée automatiquement">
            <a:extLst>
              <a:ext uri="{FF2B5EF4-FFF2-40B4-BE49-F238E27FC236}">
                <a16:creationId xmlns:a16="http://schemas.microsoft.com/office/drawing/2014/main" id="{F73072AA-13DC-9D8C-17CD-AC4902022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4437" y="4714875"/>
            <a:ext cx="2143125" cy="2143125"/>
          </a:xfrm>
          <a:prstGeom prst="rect">
            <a:avLst/>
          </a:prstGeom>
        </p:spPr>
      </p:pic>
    </p:spTree>
    <p:extLst>
      <p:ext uri="{BB962C8B-B14F-4D97-AF65-F5344CB8AC3E}">
        <p14:creationId xmlns:p14="http://schemas.microsoft.com/office/powerpoint/2010/main" val="94335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E8F649-20BA-5880-9759-D4EDB82BED06}"/>
              </a:ext>
            </a:extLst>
          </p:cNvPr>
          <p:cNvSpPr>
            <a:spLocks noGrp="1"/>
          </p:cNvSpPr>
          <p:nvPr>
            <p:ph type="title"/>
          </p:nvPr>
        </p:nvSpPr>
        <p:spPr/>
        <p:txBody>
          <a:bodyPr/>
          <a:lstStyle/>
          <a:p>
            <a:r>
              <a:rPr lang="fr-FR" dirty="0"/>
              <a:t>Endroit de camp : </a:t>
            </a:r>
            <a:endParaRPr lang="fr-BE" dirty="0"/>
          </a:p>
        </p:txBody>
      </p:sp>
      <p:sp>
        <p:nvSpPr>
          <p:cNvPr id="3" name="Espace réservé du contenu 2">
            <a:extLst>
              <a:ext uri="{FF2B5EF4-FFF2-40B4-BE49-F238E27FC236}">
                <a16:creationId xmlns:a16="http://schemas.microsoft.com/office/drawing/2014/main" id="{6E1F4D8F-94A2-1296-9CF0-23D42BE91021}"/>
              </a:ext>
            </a:extLst>
          </p:cNvPr>
          <p:cNvSpPr>
            <a:spLocks noGrp="1"/>
          </p:cNvSpPr>
          <p:nvPr>
            <p:ph idx="1"/>
          </p:nvPr>
        </p:nvSpPr>
        <p:spPr>
          <a:xfrm>
            <a:off x="838200" y="1825625"/>
            <a:ext cx="10515600" cy="1192878"/>
          </a:xfrm>
        </p:spPr>
        <p:txBody>
          <a:bodyPr/>
          <a:lstStyle/>
          <a:p>
            <a:r>
              <a:rPr lang="fr-FR" dirty="0"/>
              <a:t>Nous n’avons pas de photos du lieu.. </a:t>
            </a:r>
          </a:p>
          <a:p>
            <a:r>
              <a:rPr lang="fr-FR" dirty="0"/>
              <a:t>Nous aurons accès à :</a:t>
            </a:r>
          </a:p>
        </p:txBody>
      </p:sp>
      <p:sp>
        <p:nvSpPr>
          <p:cNvPr id="4" name="ZoneTexte 3">
            <a:extLst>
              <a:ext uri="{FF2B5EF4-FFF2-40B4-BE49-F238E27FC236}">
                <a16:creationId xmlns:a16="http://schemas.microsoft.com/office/drawing/2014/main" id="{6AC1E159-2FF2-6924-2C3B-A90FD0929EE8}"/>
              </a:ext>
            </a:extLst>
          </p:cNvPr>
          <p:cNvSpPr txBox="1"/>
          <p:nvPr/>
        </p:nvSpPr>
        <p:spPr>
          <a:xfrm>
            <a:off x="2192594" y="2878137"/>
            <a:ext cx="5565058" cy="3539430"/>
          </a:xfrm>
          <a:prstGeom prst="rect">
            <a:avLst/>
          </a:prstGeom>
          <a:noFill/>
        </p:spPr>
        <p:txBody>
          <a:bodyPr wrap="square" rtlCol="0">
            <a:spAutoFit/>
          </a:bodyPr>
          <a:lstStyle/>
          <a:p>
            <a:pPr marL="285750" indent="-285750">
              <a:buFont typeface="Arial" panose="020B0604020202020204" pitchFamily="34" charset="0"/>
              <a:buChar char="•"/>
            </a:pPr>
            <a:r>
              <a:rPr lang="fr-FR" sz="2800" dirty="0"/>
              <a:t>Grande salle de 120m2 </a:t>
            </a:r>
          </a:p>
          <a:p>
            <a:pPr marL="285750" indent="-285750">
              <a:buFont typeface="Arial" panose="020B0604020202020204" pitchFamily="34" charset="0"/>
              <a:buChar char="•"/>
            </a:pPr>
            <a:r>
              <a:rPr lang="fr-FR" sz="2800" dirty="0"/>
              <a:t>Cuisine de 30m2 </a:t>
            </a:r>
          </a:p>
          <a:p>
            <a:pPr marL="285750" indent="-285750">
              <a:buFont typeface="Arial" panose="020B0604020202020204" pitchFamily="34" charset="0"/>
              <a:buChar char="•"/>
            </a:pPr>
            <a:r>
              <a:rPr lang="fr-FR" sz="2800" dirty="0"/>
              <a:t>Deux dortoirs de 65m2 </a:t>
            </a:r>
          </a:p>
          <a:p>
            <a:pPr marL="285750" indent="-285750">
              <a:buFont typeface="Arial" panose="020B0604020202020204" pitchFamily="34" charset="0"/>
              <a:buChar char="•"/>
            </a:pPr>
            <a:r>
              <a:rPr lang="fr-FR" sz="2800" dirty="0"/>
              <a:t>Toilettes + douches </a:t>
            </a:r>
          </a:p>
          <a:p>
            <a:pPr marL="285750" indent="-285750">
              <a:buFont typeface="Arial" panose="020B0604020202020204" pitchFamily="34" charset="0"/>
              <a:buChar char="•"/>
            </a:pPr>
            <a:r>
              <a:rPr lang="fr-FR" sz="2800" dirty="0"/>
              <a:t>Cour + prairie </a:t>
            </a:r>
          </a:p>
          <a:p>
            <a:pPr marL="285750" indent="-285750">
              <a:buFont typeface="Arial" panose="020B0604020202020204" pitchFamily="34" charset="0"/>
              <a:buChar char="•"/>
            </a:pPr>
            <a:endParaRPr lang="fr-FR" sz="2800" dirty="0"/>
          </a:p>
          <a:p>
            <a:r>
              <a:rPr lang="fr-FR" sz="2800" dirty="0"/>
              <a:t>Nous aurons aussi accès à un bois et une aire de jeux aux alentours</a:t>
            </a:r>
          </a:p>
        </p:txBody>
      </p:sp>
      <p:pic>
        <p:nvPicPr>
          <p:cNvPr id="6" name="Image 5" descr="Une image contenant dessin humoristique, clipart, dessin, illustration&#10;&#10;Description générée automatiquement">
            <a:extLst>
              <a:ext uri="{FF2B5EF4-FFF2-40B4-BE49-F238E27FC236}">
                <a16:creationId xmlns:a16="http://schemas.microsoft.com/office/drawing/2014/main" id="{C4750215-94DD-BDD7-4DAB-EA0B166F2CC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551041" y="365125"/>
            <a:ext cx="2640959" cy="3539430"/>
          </a:xfrm>
          <a:prstGeom prst="rect">
            <a:avLst/>
          </a:prstGeom>
        </p:spPr>
      </p:pic>
      <p:pic>
        <p:nvPicPr>
          <p:cNvPr id="8" name="Image 7" descr="Une image contenant dessin humoristique, jouet, Silhouette d’animal, clipart&#10;&#10;Description générée automatiquement">
            <a:extLst>
              <a:ext uri="{FF2B5EF4-FFF2-40B4-BE49-F238E27FC236}">
                <a16:creationId xmlns:a16="http://schemas.microsoft.com/office/drawing/2014/main" id="{2B1BE08D-625F-B6D9-1E04-14DBD2A7C9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469" y="4349750"/>
            <a:ext cx="2143125" cy="2143125"/>
          </a:xfrm>
          <a:prstGeom prst="rect">
            <a:avLst/>
          </a:prstGeom>
        </p:spPr>
      </p:pic>
    </p:spTree>
    <p:extLst>
      <p:ext uri="{BB962C8B-B14F-4D97-AF65-F5344CB8AC3E}">
        <p14:creationId xmlns:p14="http://schemas.microsoft.com/office/powerpoint/2010/main" val="122182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B4806-20A0-7791-5C5C-FBB89FECA29B}"/>
              </a:ext>
            </a:extLst>
          </p:cNvPr>
          <p:cNvSpPr>
            <a:spLocks noGrp="1"/>
          </p:cNvSpPr>
          <p:nvPr>
            <p:ph type="title"/>
          </p:nvPr>
        </p:nvSpPr>
        <p:spPr/>
        <p:txBody>
          <a:bodyPr/>
          <a:lstStyle/>
          <a:p>
            <a:r>
              <a:rPr lang="fr-FR" dirty="0"/>
              <a:t>Les animateurs </a:t>
            </a:r>
            <a:endParaRPr lang="fr-BE" dirty="0"/>
          </a:p>
        </p:txBody>
      </p:sp>
      <p:sp>
        <p:nvSpPr>
          <p:cNvPr id="3" name="Espace réservé du contenu 2">
            <a:extLst>
              <a:ext uri="{FF2B5EF4-FFF2-40B4-BE49-F238E27FC236}">
                <a16:creationId xmlns:a16="http://schemas.microsoft.com/office/drawing/2014/main" id="{7D98C420-44F0-7CB9-B08B-66C62B9D0305}"/>
              </a:ext>
            </a:extLst>
          </p:cNvPr>
          <p:cNvSpPr>
            <a:spLocks noGrp="1"/>
          </p:cNvSpPr>
          <p:nvPr>
            <p:ph idx="1"/>
          </p:nvPr>
        </p:nvSpPr>
        <p:spPr>
          <a:xfrm>
            <a:off x="838200" y="1825625"/>
            <a:ext cx="10515600" cy="553781"/>
          </a:xfrm>
        </p:spPr>
        <p:txBody>
          <a:bodyPr/>
          <a:lstStyle/>
          <a:p>
            <a:pPr marL="0" indent="0">
              <a:buNone/>
            </a:pPr>
            <a:r>
              <a:rPr lang="fr-FR" dirty="0"/>
              <a:t>Nous serons 8 animateurs pour </a:t>
            </a:r>
            <a:r>
              <a:rPr lang="fr-FR" dirty="0" err="1"/>
              <a:t>encardrer</a:t>
            </a:r>
            <a:r>
              <a:rPr lang="fr-FR" dirty="0"/>
              <a:t> au mieux ce camp : </a:t>
            </a:r>
          </a:p>
          <a:p>
            <a:pPr marL="0" indent="0">
              <a:buNone/>
            </a:pPr>
            <a:endParaRPr lang="fr-FR" dirty="0"/>
          </a:p>
          <a:p>
            <a:pPr marL="0" indent="0">
              <a:buNone/>
            </a:pPr>
            <a:endParaRPr lang="fr-BE" dirty="0"/>
          </a:p>
        </p:txBody>
      </p:sp>
      <p:sp>
        <p:nvSpPr>
          <p:cNvPr id="4" name="ZoneTexte 3">
            <a:extLst>
              <a:ext uri="{FF2B5EF4-FFF2-40B4-BE49-F238E27FC236}">
                <a16:creationId xmlns:a16="http://schemas.microsoft.com/office/drawing/2014/main" id="{0950BDE0-A745-669F-3AFE-4AF4218BEDCF}"/>
              </a:ext>
            </a:extLst>
          </p:cNvPr>
          <p:cNvSpPr txBox="1"/>
          <p:nvPr/>
        </p:nvSpPr>
        <p:spPr>
          <a:xfrm>
            <a:off x="3586930" y="2586936"/>
            <a:ext cx="5018139" cy="3539430"/>
          </a:xfrm>
          <a:prstGeom prst="rect">
            <a:avLst/>
          </a:prstGeom>
          <a:noFill/>
        </p:spPr>
        <p:txBody>
          <a:bodyPr wrap="square" numCol="2" rtlCol="0">
            <a:spAutoFit/>
          </a:bodyPr>
          <a:lstStyle/>
          <a:p>
            <a:pPr marL="457200" indent="-457200">
              <a:buFont typeface="Arial" panose="020B0604020202020204" pitchFamily="34" charset="0"/>
              <a:buChar char="•"/>
            </a:pPr>
            <a:r>
              <a:rPr lang="fr-FR" sz="2800" dirty="0"/>
              <a:t>Père-Loup </a:t>
            </a:r>
          </a:p>
          <a:p>
            <a:pPr marL="457200" indent="-457200">
              <a:buFont typeface="Arial" panose="020B0604020202020204" pitchFamily="34" charset="0"/>
              <a:buChar char="•"/>
            </a:pPr>
            <a:r>
              <a:rPr lang="fr-FR" sz="2800" dirty="0" err="1"/>
              <a:t>Raksha</a:t>
            </a:r>
            <a:r>
              <a:rPr lang="fr-FR" sz="2800" dirty="0"/>
              <a:t> </a:t>
            </a:r>
          </a:p>
          <a:p>
            <a:pPr marL="457200" indent="-457200">
              <a:buFont typeface="Arial" panose="020B0604020202020204" pitchFamily="34" charset="0"/>
              <a:buChar char="•"/>
            </a:pPr>
            <a:r>
              <a:rPr lang="fr-FR" sz="2800" dirty="0"/>
              <a:t>Won-Tolla </a:t>
            </a:r>
          </a:p>
          <a:p>
            <a:pPr marL="457200" indent="-457200">
              <a:buFont typeface="Arial" panose="020B0604020202020204" pitchFamily="34" charset="0"/>
              <a:buChar char="•"/>
            </a:pPr>
            <a:r>
              <a:rPr lang="fr-FR" sz="2800" dirty="0" err="1"/>
              <a:t>Mang</a:t>
            </a:r>
            <a:endParaRPr lang="fr-FR" sz="2800" dirty="0"/>
          </a:p>
          <a:p>
            <a:pPr marL="342900" indent="-342900">
              <a:buFont typeface="+mj-lt"/>
              <a:buAutoNum type="arabicPeriod"/>
            </a:pPr>
            <a:endParaRPr lang="fr-FR" sz="2800" dirty="0"/>
          </a:p>
          <a:p>
            <a:pPr marL="342900" indent="-342900">
              <a:buFont typeface="+mj-lt"/>
              <a:buAutoNum type="arabicPeriod"/>
            </a:pPr>
            <a:endParaRPr lang="fr-FR" sz="2800" dirty="0"/>
          </a:p>
          <a:p>
            <a:pPr marL="342900" indent="-342900">
              <a:buFont typeface="+mj-lt"/>
              <a:buAutoNum type="arabicPeriod"/>
            </a:pPr>
            <a:endParaRPr lang="fr-FR" sz="2800" dirty="0"/>
          </a:p>
          <a:p>
            <a:pPr marL="342900" indent="-342900">
              <a:buFont typeface="+mj-lt"/>
              <a:buAutoNum type="arabicPeriod"/>
            </a:pPr>
            <a:endParaRPr lang="fr-FR" sz="2800" dirty="0"/>
          </a:p>
          <a:p>
            <a:pPr marL="457200" indent="-457200">
              <a:buFont typeface="Arial" panose="020B0604020202020204" pitchFamily="34" charset="0"/>
              <a:buChar char="•"/>
            </a:pPr>
            <a:r>
              <a:rPr lang="fr-FR" sz="2800" dirty="0" err="1"/>
              <a:t>Kaa</a:t>
            </a:r>
            <a:r>
              <a:rPr lang="fr-FR" sz="2800" dirty="0"/>
              <a:t> </a:t>
            </a:r>
          </a:p>
          <a:p>
            <a:pPr marL="457200" indent="-457200">
              <a:buFont typeface="Arial" panose="020B0604020202020204" pitchFamily="34" charset="0"/>
              <a:buChar char="•"/>
            </a:pPr>
            <a:r>
              <a:rPr lang="fr-FR" sz="2800" dirty="0"/>
              <a:t>Kala-Nag</a:t>
            </a:r>
          </a:p>
          <a:p>
            <a:pPr marL="457200" indent="-457200">
              <a:buFont typeface="Arial" panose="020B0604020202020204" pitchFamily="34" charset="0"/>
              <a:buChar char="•"/>
            </a:pPr>
            <a:r>
              <a:rPr lang="fr-FR" sz="2800" dirty="0"/>
              <a:t>Argali </a:t>
            </a:r>
          </a:p>
          <a:p>
            <a:pPr marL="457200" indent="-457200">
              <a:buFont typeface="Arial" panose="020B0604020202020204" pitchFamily="34" charset="0"/>
              <a:buChar char="•"/>
            </a:pPr>
            <a:r>
              <a:rPr lang="fr-FR" sz="2800" dirty="0" err="1"/>
              <a:t>Akela</a:t>
            </a:r>
            <a:r>
              <a:rPr lang="fr-FR" sz="2800" dirty="0"/>
              <a:t> </a:t>
            </a:r>
          </a:p>
          <a:p>
            <a:pPr marL="342900" indent="-342900">
              <a:buFont typeface="+mj-lt"/>
              <a:buAutoNum type="arabicPeriod"/>
            </a:pPr>
            <a:endParaRPr lang="fr-FR" dirty="0"/>
          </a:p>
        </p:txBody>
      </p:sp>
      <p:pic>
        <p:nvPicPr>
          <p:cNvPr id="6" name="Image 5" descr="Une image contenant clipart, Dessin animé, dessin humoristique, illustration&#10;&#10;Description générée automatiquement">
            <a:extLst>
              <a:ext uri="{FF2B5EF4-FFF2-40B4-BE49-F238E27FC236}">
                <a16:creationId xmlns:a16="http://schemas.microsoft.com/office/drawing/2014/main" id="{6A0A8052-A910-7BAE-4D42-7F070C818A3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138" b="97931" l="2874" r="96552">
                        <a14:foregroundMark x1="93103" y1="12069" x2="93103" y2="12069"/>
                        <a14:foregroundMark x1="97701" y1="4138" x2="97701" y2="4138"/>
                        <a14:foregroundMark x1="2874" y1="79310" x2="2874" y2="79310"/>
                        <a14:foregroundMark x1="11494" y1="77931" x2="11494" y2="77931"/>
                        <a14:foregroundMark x1="6897" y1="74483" x2="6897" y2="74483"/>
                        <a14:foregroundMark x1="63793" y1="89655" x2="63793" y2="89655"/>
                        <a14:foregroundMark x1="60345" y1="95172" x2="60345" y2="95172"/>
                        <a14:foregroundMark x1="65517" y1="97931" x2="65517" y2="97931"/>
                      </a14:backgroundRemoval>
                    </a14:imgEffect>
                  </a14:imgLayer>
                </a14:imgProps>
              </a:ext>
              <a:ext uri="{28A0092B-C50C-407E-A947-70E740481C1C}">
                <a14:useLocalDpi xmlns:a14="http://schemas.microsoft.com/office/drawing/2010/main" val="0"/>
              </a:ext>
            </a:extLst>
          </a:blip>
          <a:stretch>
            <a:fillRect/>
          </a:stretch>
        </p:blipFill>
        <p:spPr>
          <a:xfrm>
            <a:off x="7527925" y="2514343"/>
            <a:ext cx="1657350" cy="2762250"/>
          </a:xfrm>
          <a:prstGeom prst="rect">
            <a:avLst/>
          </a:prstGeom>
        </p:spPr>
      </p:pic>
      <p:pic>
        <p:nvPicPr>
          <p:cNvPr id="8" name="Image 7" descr="Une image contenant dessin humoristique, serpent, art, crochet&#10;&#10;Description générée automatiquement">
            <a:extLst>
              <a:ext uri="{FF2B5EF4-FFF2-40B4-BE49-F238E27FC236}">
                <a16:creationId xmlns:a16="http://schemas.microsoft.com/office/drawing/2014/main" id="{8837F2C5-9A20-0663-D044-1F32BE95BC9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4118" b="90000" l="9428" r="89899">
                        <a14:foregroundMark x1="32997" y1="8235" x2="32997" y2="8235"/>
                        <a14:foregroundMark x1="35017" y1="4118" x2="35017" y2="4118"/>
                        <a14:foregroundMark x1="74074" y1="35294" x2="74074" y2="35294"/>
                        <a14:foregroundMark x1="72727" y1="52941" x2="72727" y2="52941"/>
                        <a14:foregroundMark x1="67340" y1="64706" x2="67340" y2="64706"/>
                        <a14:foregroundMark x1="63973" y1="33529" x2="63973" y2="33529"/>
                      </a14:backgroundRemoval>
                    </a14:imgEffect>
                  </a14:imgLayer>
                </a14:imgProps>
              </a:ext>
              <a:ext uri="{28A0092B-C50C-407E-A947-70E740481C1C}">
                <a14:useLocalDpi xmlns:a14="http://schemas.microsoft.com/office/drawing/2010/main" val="0"/>
              </a:ext>
            </a:extLst>
          </a:blip>
          <a:stretch>
            <a:fillRect/>
          </a:stretch>
        </p:blipFill>
        <p:spPr>
          <a:xfrm>
            <a:off x="0" y="2186755"/>
            <a:ext cx="3376997" cy="1932961"/>
          </a:xfrm>
          <a:prstGeom prst="rect">
            <a:avLst/>
          </a:prstGeom>
        </p:spPr>
      </p:pic>
    </p:spTree>
    <p:extLst>
      <p:ext uri="{BB962C8B-B14F-4D97-AF65-F5344CB8AC3E}">
        <p14:creationId xmlns:p14="http://schemas.microsoft.com/office/powerpoint/2010/main" val="207562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938E4C-C274-EA09-D2D1-0FAD3D2E9888}"/>
              </a:ext>
            </a:extLst>
          </p:cNvPr>
          <p:cNvSpPr>
            <a:spLocks noGrp="1"/>
          </p:cNvSpPr>
          <p:nvPr>
            <p:ph type="title"/>
          </p:nvPr>
        </p:nvSpPr>
        <p:spPr/>
        <p:txBody>
          <a:bodyPr/>
          <a:lstStyle/>
          <a:p>
            <a:r>
              <a:rPr lang="fr-FR" dirty="0"/>
              <a:t>Une journée type dans la vie de vos enfants </a:t>
            </a:r>
            <a:endParaRPr lang="fr-BE" dirty="0"/>
          </a:p>
        </p:txBody>
      </p:sp>
      <p:sp>
        <p:nvSpPr>
          <p:cNvPr id="3" name="Espace réservé du contenu 2">
            <a:extLst>
              <a:ext uri="{FF2B5EF4-FFF2-40B4-BE49-F238E27FC236}">
                <a16:creationId xmlns:a16="http://schemas.microsoft.com/office/drawing/2014/main" id="{47E80FD9-D21F-3D6C-C2EA-E2E9731369B7}"/>
              </a:ext>
            </a:extLst>
          </p:cNvPr>
          <p:cNvSpPr>
            <a:spLocks noGrp="1"/>
          </p:cNvSpPr>
          <p:nvPr>
            <p:ph idx="1"/>
          </p:nvPr>
        </p:nvSpPr>
        <p:spPr/>
        <p:txBody>
          <a:bodyPr numCol="2">
            <a:normAutofit fontScale="47500" lnSpcReduction="20000"/>
          </a:bodyPr>
          <a:lstStyle/>
          <a:p>
            <a:pPr marL="0" indent="0">
              <a:buNone/>
            </a:pPr>
            <a:r>
              <a:rPr lang="fr-FR" sz="6400" dirty="0"/>
              <a:t>7h30 : lever des animateurs </a:t>
            </a:r>
          </a:p>
          <a:p>
            <a:pPr marL="0" indent="0">
              <a:buNone/>
            </a:pPr>
            <a:r>
              <a:rPr lang="fr-FR" sz="6400" dirty="0"/>
              <a:t>8h00 : lever des louveteaux et danse du matin </a:t>
            </a:r>
          </a:p>
          <a:p>
            <a:pPr marL="0" indent="0">
              <a:buNone/>
            </a:pPr>
            <a:r>
              <a:rPr lang="fr-FR" sz="6400" dirty="0"/>
              <a:t>8h30 : petit déjeuner </a:t>
            </a:r>
          </a:p>
          <a:p>
            <a:pPr marL="0" indent="0">
              <a:buNone/>
            </a:pPr>
            <a:r>
              <a:rPr lang="fr-FR" sz="6400" dirty="0"/>
              <a:t>9h00 : services </a:t>
            </a:r>
          </a:p>
          <a:p>
            <a:pPr marL="0" indent="0">
              <a:buNone/>
            </a:pPr>
            <a:r>
              <a:rPr lang="fr-FR" sz="6400" dirty="0"/>
              <a:t>10h00 : ateliers/ jeux </a:t>
            </a:r>
          </a:p>
          <a:p>
            <a:pPr marL="0" indent="0">
              <a:buNone/>
            </a:pPr>
            <a:r>
              <a:rPr lang="fr-FR" sz="6400" dirty="0"/>
              <a:t>12h30 : diner suivi d’une sieste et des services </a:t>
            </a:r>
          </a:p>
          <a:p>
            <a:pPr marL="0" indent="0">
              <a:buNone/>
            </a:pPr>
            <a:r>
              <a:rPr lang="fr-FR" sz="6400" dirty="0"/>
              <a:t>14h00 : grand jeu </a:t>
            </a:r>
          </a:p>
          <a:p>
            <a:pPr marL="0" indent="0">
              <a:buNone/>
            </a:pPr>
            <a:endParaRPr lang="fr-FR" sz="6400" dirty="0"/>
          </a:p>
          <a:p>
            <a:pPr marL="0" indent="0">
              <a:buNone/>
            </a:pPr>
            <a:r>
              <a:rPr lang="fr-FR" sz="6400" dirty="0"/>
              <a:t>16h00 : gouter </a:t>
            </a:r>
          </a:p>
          <a:p>
            <a:pPr marL="0" indent="0">
              <a:buNone/>
            </a:pPr>
            <a:r>
              <a:rPr lang="fr-FR" sz="6400" dirty="0"/>
              <a:t>16h30 : reprise des activités </a:t>
            </a:r>
          </a:p>
          <a:p>
            <a:pPr marL="0" indent="0">
              <a:buNone/>
            </a:pPr>
            <a:r>
              <a:rPr lang="fr-FR" sz="6400" dirty="0"/>
              <a:t>18h00 : douches et temps libre </a:t>
            </a:r>
          </a:p>
          <a:p>
            <a:pPr marL="0" indent="0">
              <a:buNone/>
            </a:pPr>
            <a:r>
              <a:rPr lang="fr-FR" sz="6400" dirty="0"/>
              <a:t>19h00 : souper </a:t>
            </a:r>
          </a:p>
          <a:p>
            <a:pPr marL="0" indent="0">
              <a:buNone/>
            </a:pPr>
            <a:r>
              <a:rPr lang="fr-FR" sz="6400" dirty="0"/>
              <a:t>20h00 : rassemblement et évaluation de la journée </a:t>
            </a:r>
          </a:p>
          <a:p>
            <a:pPr marL="0" indent="0">
              <a:buNone/>
            </a:pPr>
            <a:r>
              <a:rPr lang="fr-FR" sz="6400" dirty="0"/>
              <a:t>20h30 : veillée </a:t>
            </a:r>
          </a:p>
          <a:p>
            <a:pPr marL="0" indent="0">
              <a:buNone/>
            </a:pPr>
            <a:r>
              <a:rPr lang="fr-FR" sz="6400" dirty="0"/>
              <a:t>22h00 : coucher </a:t>
            </a:r>
          </a:p>
          <a:p>
            <a:pPr marL="0" indent="0">
              <a:buNone/>
            </a:pPr>
            <a:r>
              <a:rPr lang="fr-FR" sz="6400" dirty="0"/>
              <a:t>22h30 : couvre-feu </a:t>
            </a:r>
          </a:p>
          <a:p>
            <a:pPr marL="0" indent="0">
              <a:buNone/>
            </a:pPr>
            <a:endParaRPr lang="fr-BE" dirty="0"/>
          </a:p>
        </p:txBody>
      </p:sp>
      <p:pic>
        <p:nvPicPr>
          <p:cNvPr id="5" name="Image 4" descr="Une image contenant dessin humoristique, Silhouette d’animal, jouet&#10;&#10;Description générée automatiquement">
            <a:extLst>
              <a:ext uri="{FF2B5EF4-FFF2-40B4-BE49-F238E27FC236}">
                <a16:creationId xmlns:a16="http://schemas.microsoft.com/office/drawing/2014/main" id="{F6FCE73C-AFE4-6B93-6DEC-D8B58F1B348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485" b="91139" l="7512" r="93897">
                        <a14:foregroundMark x1="55399" y1="10970" x2="55399" y2="10970"/>
                        <a14:foregroundMark x1="49296" y1="10127" x2="49296" y2="10127"/>
                        <a14:foregroundMark x1="61502" y1="15190" x2="61502" y2="15190"/>
                        <a14:foregroundMark x1="65258" y1="16878" x2="65258" y2="16878"/>
                        <a14:foregroundMark x1="65258" y1="13502" x2="65258" y2="13502"/>
                        <a14:foregroundMark x1="63380" y1="6751" x2="63380" y2="6751"/>
                        <a14:foregroundMark x1="55869" y1="7595" x2="55869" y2="7595"/>
                        <a14:foregroundMark x1="63850" y1="13080" x2="63850" y2="13080"/>
                        <a14:foregroundMark x1="66197" y1="12236" x2="66197" y2="12236"/>
                        <a14:foregroundMark x1="84038" y1="53165" x2="84038" y2="53165"/>
                        <a14:foregroundMark x1="94366" y1="60338" x2="94366" y2="60338"/>
                        <a14:foregroundMark x1="69014" y1="88186" x2="69014" y2="88186"/>
                        <a14:foregroundMark x1="25822" y1="88186" x2="25822" y2="88186"/>
                        <a14:foregroundMark x1="35681" y1="91561" x2="35681" y2="91561"/>
                        <a14:foregroundMark x1="7512" y1="29114" x2="7512" y2="29114"/>
                      </a14:backgroundRemoval>
                    </a14:imgEffect>
                  </a14:imgLayer>
                </a14:imgProps>
              </a:ext>
              <a:ext uri="{28A0092B-C50C-407E-A947-70E740481C1C}">
                <a14:useLocalDpi xmlns:a14="http://schemas.microsoft.com/office/drawing/2010/main" val="0"/>
              </a:ext>
            </a:extLst>
          </a:blip>
          <a:stretch>
            <a:fillRect/>
          </a:stretch>
        </p:blipFill>
        <p:spPr>
          <a:xfrm>
            <a:off x="9324975" y="4374893"/>
            <a:ext cx="2028825" cy="2257425"/>
          </a:xfrm>
          <a:prstGeom prst="rect">
            <a:avLst/>
          </a:prstGeom>
        </p:spPr>
      </p:pic>
    </p:spTree>
    <p:extLst>
      <p:ext uri="{BB962C8B-B14F-4D97-AF65-F5344CB8AC3E}">
        <p14:creationId xmlns:p14="http://schemas.microsoft.com/office/powerpoint/2010/main" val="27787778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16069</TotalTime>
  <Words>273</Words>
  <Application>Microsoft Office PowerPoint</Application>
  <PresentationFormat>Grand écran</PresentationFormat>
  <Paragraphs>52</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Aptos</vt:lpstr>
      <vt:lpstr>Aptos Display</vt:lpstr>
      <vt:lpstr>Arial</vt:lpstr>
      <vt:lpstr>Waltograph</vt:lpstr>
      <vt:lpstr>Thème Office</vt:lpstr>
      <vt:lpstr>Présentation PowerPoint</vt:lpstr>
      <vt:lpstr>Qu’est ce qui attend vos enfants ? </vt:lpstr>
      <vt:lpstr>Présentation PowerPoint</vt:lpstr>
      <vt:lpstr>Endroit de camp : </vt:lpstr>
      <vt:lpstr>Les animateurs </vt:lpstr>
      <vt:lpstr>Une journée type dans la vie de vos enfants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loic valentin</dc:creator>
  <cp:lastModifiedBy>loic valentin</cp:lastModifiedBy>
  <cp:revision>22</cp:revision>
  <dcterms:created xsi:type="dcterms:W3CDTF">2024-04-19T22:14:35Z</dcterms:created>
  <dcterms:modified xsi:type="dcterms:W3CDTF">2024-05-10T13:45:58Z</dcterms:modified>
</cp:coreProperties>
</file>